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15 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enero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41b: </a:t>
            </a:r>
            <a:r>
              <a:rPr lang="es-ES_tradnl" altLang="en-US" sz="3000" kern="0" dirty="0" smtClean="0"/>
              <a:t>¿Quiénes son las hermanas Mirabal?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seconds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18 MIN.)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41b: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</a:t>
            </a:r>
            <a:r>
              <a:rPr lang="en-US" altLang="en-US" sz="3000" kern="0" smtClean="0"/>
              <a:t># </a:t>
            </a:r>
            <a:r>
              <a:rPr lang="en-US" altLang="en-US" sz="3000" kern="0" smtClean="0"/>
              <a:t>6 to 10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69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15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15</cp:revision>
  <dcterms:created xsi:type="dcterms:W3CDTF">2012-01-24T15:09:34Z</dcterms:created>
  <dcterms:modified xsi:type="dcterms:W3CDTF">2015-01-15T15:17:51Z</dcterms:modified>
</cp:coreProperties>
</file>